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9"/>
  </p:notesMasterIdLst>
  <p:sldIdLst>
    <p:sldId id="426" r:id="rId2"/>
    <p:sldId id="433" r:id="rId3"/>
    <p:sldId id="473" r:id="rId4"/>
    <p:sldId id="429" r:id="rId5"/>
    <p:sldId id="470" r:id="rId6"/>
    <p:sldId id="471" r:id="rId7"/>
    <p:sldId id="434" r:id="rId8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arble orange.png"/>
          <p:cNvPicPr>
            <a:picLocks noChangeAspect="1"/>
          </p:cNvPicPr>
          <p:nvPr/>
        </p:nvPicPr>
        <p:blipFill>
          <a:blip r:embed="rId3" cstate="print"/>
          <a:srcRect l="27500" t="58893" r="61250" b="18874"/>
          <a:stretch>
            <a:fillRect/>
          </a:stretch>
        </p:blipFill>
        <p:spPr>
          <a:xfrm rot="6373857">
            <a:off x="2286000" y="3600450"/>
            <a:ext cx="685800" cy="762000"/>
          </a:xfrm>
          <a:prstGeom prst="rect">
            <a:avLst/>
          </a:prstGeom>
        </p:spPr>
      </p:pic>
      <p:pic>
        <p:nvPicPr>
          <p:cNvPr id="9" name="Picture 8" descr="marble yellow.png"/>
          <p:cNvPicPr>
            <a:picLocks noChangeAspect="1"/>
          </p:cNvPicPr>
          <p:nvPr/>
        </p:nvPicPr>
        <p:blipFill>
          <a:blip r:embed="rId4" cstate="print"/>
          <a:srcRect l="37500" t="34437" r="51250" b="45553"/>
          <a:stretch>
            <a:fillRect/>
          </a:stretch>
        </p:blipFill>
        <p:spPr>
          <a:xfrm>
            <a:off x="1714500" y="3486150"/>
            <a:ext cx="685800" cy="6858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14400" y="400050"/>
            <a:ext cx="5486400" cy="1384995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Lilly had a collection of 15 marbles. She gave 6 marbles to her friend </a:t>
            </a:r>
            <a:r>
              <a:rPr lang="en-US" sz="2800" dirty="0" err="1" smtClean="0">
                <a:solidFill>
                  <a:schemeClr val="accent5"/>
                </a:solidFill>
              </a:rPr>
              <a:t>Zim</a:t>
            </a:r>
            <a:r>
              <a:rPr lang="en-US" sz="2800" dirty="0" smtClean="0">
                <a:solidFill>
                  <a:schemeClr val="accent5"/>
                </a:solidFill>
              </a:rPr>
              <a:t>. 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5143500" y="2000250"/>
            <a:ext cx="2971800" cy="12573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0" y="2114550"/>
            <a:ext cx="2857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marbles do I have left ?</a:t>
            </a:r>
          </a:p>
        </p:txBody>
      </p:sp>
      <p:pic>
        <p:nvPicPr>
          <p:cNvPr id="6" name="Picture 5" descr="Lilly - lay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99760" y="1696719"/>
            <a:ext cx="2296800" cy="3701557"/>
          </a:xfrm>
          <a:prstGeom prst="rect">
            <a:avLst/>
          </a:prstGeom>
        </p:spPr>
      </p:pic>
      <p:pic>
        <p:nvPicPr>
          <p:cNvPr id="7" name="Picture 6" descr="marble bright orange.png"/>
          <p:cNvPicPr>
            <a:picLocks noChangeAspect="1"/>
          </p:cNvPicPr>
          <p:nvPr/>
        </p:nvPicPr>
        <p:blipFill>
          <a:blip r:embed="rId6" cstate="print"/>
          <a:srcRect l="48750" t="50000" r="40000" b="27767"/>
          <a:stretch>
            <a:fillRect/>
          </a:stretch>
        </p:blipFill>
        <p:spPr>
          <a:xfrm>
            <a:off x="1143000" y="3714750"/>
            <a:ext cx="720090" cy="800100"/>
          </a:xfrm>
          <a:prstGeom prst="rect">
            <a:avLst/>
          </a:prstGeom>
        </p:spPr>
      </p:pic>
      <p:pic>
        <p:nvPicPr>
          <p:cNvPr id="10" name="Picture 9" descr="marble blue.png"/>
          <p:cNvPicPr>
            <a:picLocks noChangeAspect="1"/>
          </p:cNvPicPr>
          <p:nvPr/>
        </p:nvPicPr>
        <p:blipFill>
          <a:blip r:embed="rId7" cstate="print"/>
          <a:srcRect l="60000" t="32213" r="30000" b="47777"/>
          <a:stretch>
            <a:fillRect/>
          </a:stretch>
        </p:blipFill>
        <p:spPr>
          <a:xfrm>
            <a:off x="2057400" y="3714750"/>
            <a:ext cx="609600" cy="685800"/>
          </a:xfrm>
          <a:prstGeom prst="rect">
            <a:avLst/>
          </a:prstGeom>
        </p:spPr>
      </p:pic>
      <p:pic>
        <p:nvPicPr>
          <p:cNvPr id="8" name="Picture 7" descr="marble orange.png"/>
          <p:cNvPicPr>
            <a:picLocks noChangeAspect="1"/>
          </p:cNvPicPr>
          <p:nvPr/>
        </p:nvPicPr>
        <p:blipFill>
          <a:blip r:embed="rId3" cstate="print"/>
          <a:srcRect l="27500" t="58893" r="61250" b="18874"/>
          <a:stretch>
            <a:fillRect/>
          </a:stretch>
        </p:blipFill>
        <p:spPr>
          <a:xfrm>
            <a:off x="1600200" y="3829050"/>
            <a:ext cx="685800" cy="762000"/>
          </a:xfrm>
          <a:prstGeom prst="rect">
            <a:avLst/>
          </a:prstGeom>
        </p:spPr>
      </p:pic>
      <p:pic>
        <p:nvPicPr>
          <p:cNvPr id="11" name="Picture 10" descr="marble yellow.png"/>
          <p:cNvPicPr>
            <a:picLocks noChangeAspect="1"/>
          </p:cNvPicPr>
          <p:nvPr/>
        </p:nvPicPr>
        <p:blipFill>
          <a:blip r:embed="rId4" cstate="print"/>
          <a:srcRect l="37500" t="34437" r="51250" b="45553"/>
          <a:stretch>
            <a:fillRect/>
          </a:stretch>
        </p:blipFill>
        <p:spPr>
          <a:xfrm rot="18432124">
            <a:off x="2423549" y="4080900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371421"/>
            <a:ext cx="62865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subtract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counting down to ten.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 bwMode="auto">
          <a:xfrm>
            <a:off x="1097280" y="216027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 +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3" name="Text Placeholder 1"/>
          <p:cNvSpPr txBox="1">
            <a:spLocks/>
          </p:cNvSpPr>
          <p:nvPr/>
        </p:nvSpPr>
        <p:spPr bwMode="auto">
          <a:xfrm>
            <a:off x="1028700" y="371475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+ 8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600200" y="1085850"/>
            <a:ext cx="617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What other ways can you make 10 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600200" y="971550"/>
            <a:ext cx="64465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How many ways can we make 10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22"/>
          <p:cNvGrpSpPr/>
          <p:nvPr/>
        </p:nvGrpSpPr>
        <p:grpSpPr>
          <a:xfrm>
            <a:off x="4572000" y="2000250"/>
            <a:ext cx="2286000" cy="914400"/>
            <a:chOff x="4343400" y="2114550"/>
            <a:chExt cx="2286000" cy="914400"/>
          </a:xfrm>
        </p:grpSpPr>
        <p:sp>
          <p:nvSpPr>
            <p:cNvPr id="13" name="Rectangle 12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22" name="Straight Connector 21"/>
            <p:cNvCxnSpPr>
              <a:stCxn id="16" idx="1"/>
              <a:endCxn id="20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32"/>
          <p:cNvGrpSpPr/>
          <p:nvPr/>
        </p:nvGrpSpPr>
        <p:grpSpPr>
          <a:xfrm>
            <a:off x="4572000" y="3484740"/>
            <a:ext cx="2286000" cy="914400"/>
            <a:chOff x="4343400" y="2114550"/>
            <a:chExt cx="2286000" cy="914400"/>
          </a:xfrm>
        </p:grpSpPr>
        <p:sp>
          <p:nvSpPr>
            <p:cNvPr id="34" name="Rectangle 33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41" name="Straight Connector 40"/>
            <p:cNvCxnSpPr>
              <a:stCxn id="36" idx="1"/>
              <a:endCxn id="40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22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3722" y="2091972"/>
            <a:ext cx="285750" cy="285750"/>
          </a:xfrm>
          <a:prstGeom prst="rect">
            <a:avLst/>
          </a:prstGeom>
          <a:noFill/>
        </p:spPr>
      </p:pic>
      <p:pic>
        <p:nvPicPr>
          <p:cNvPr id="44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0922" y="2091972"/>
            <a:ext cx="285750" cy="285750"/>
          </a:xfrm>
          <a:prstGeom prst="rect">
            <a:avLst/>
          </a:prstGeom>
          <a:noFill/>
        </p:spPr>
      </p:pic>
      <p:pic>
        <p:nvPicPr>
          <p:cNvPr id="45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8122" y="2091972"/>
            <a:ext cx="285750" cy="285750"/>
          </a:xfrm>
          <a:prstGeom prst="rect">
            <a:avLst/>
          </a:prstGeom>
          <a:noFill/>
        </p:spPr>
      </p:pic>
      <p:pic>
        <p:nvPicPr>
          <p:cNvPr id="46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5322" y="2091972"/>
            <a:ext cx="285750" cy="285750"/>
          </a:xfrm>
          <a:prstGeom prst="rect">
            <a:avLst/>
          </a:prstGeom>
          <a:noFill/>
        </p:spPr>
      </p:pic>
      <p:sp>
        <p:nvSpPr>
          <p:cNvPr id="53" name="Oval 52"/>
          <p:cNvSpPr/>
          <p:nvPr/>
        </p:nvSpPr>
        <p:spPr>
          <a:xfrm>
            <a:off x="6515100" y="21145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46863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51435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56007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60579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15100" y="25717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4686300" y="359904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5143500" y="359904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1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8122" y="3576462"/>
            <a:ext cx="285750" cy="285750"/>
          </a:xfrm>
          <a:prstGeom prst="rect">
            <a:avLst/>
          </a:prstGeom>
          <a:noFill/>
        </p:spPr>
      </p:pic>
      <p:pic>
        <p:nvPicPr>
          <p:cNvPr id="62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6611" y="3577167"/>
            <a:ext cx="285750" cy="285750"/>
          </a:xfrm>
          <a:prstGeom prst="rect">
            <a:avLst/>
          </a:prstGeom>
          <a:noFill/>
        </p:spPr>
      </p:pic>
      <p:pic>
        <p:nvPicPr>
          <p:cNvPr id="63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2522" y="3576462"/>
            <a:ext cx="285750" cy="285750"/>
          </a:xfrm>
          <a:prstGeom prst="rect">
            <a:avLst/>
          </a:prstGeom>
          <a:noFill/>
        </p:spPr>
      </p:pic>
      <p:pic>
        <p:nvPicPr>
          <p:cNvPr id="64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011" y="4033662"/>
            <a:ext cx="285750" cy="285750"/>
          </a:xfrm>
          <a:prstGeom prst="rect">
            <a:avLst/>
          </a:prstGeom>
          <a:noFill/>
        </p:spPr>
      </p:pic>
      <p:pic>
        <p:nvPicPr>
          <p:cNvPr id="65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211" y="4033662"/>
            <a:ext cx="285750" cy="285750"/>
          </a:xfrm>
          <a:prstGeom prst="rect">
            <a:avLst/>
          </a:prstGeom>
          <a:noFill/>
        </p:spPr>
      </p:pic>
      <p:pic>
        <p:nvPicPr>
          <p:cNvPr id="66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9411" y="4033662"/>
            <a:ext cx="285750" cy="285750"/>
          </a:xfrm>
          <a:prstGeom prst="rect">
            <a:avLst/>
          </a:prstGeom>
          <a:noFill/>
        </p:spPr>
      </p:pic>
      <p:pic>
        <p:nvPicPr>
          <p:cNvPr id="67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6611" y="4023078"/>
            <a:ext cx="285750" cy="285750"/>
          </a:xfrm>
          <a:prstGeom prst="rect">
            <a:avLst/>
          </a:prstGeom>
          <a:noFill/>
        </p:spPr>
      </p:pic>
      <p:pic>
        <p:nvPicPr>
          <p:cNvPr id="68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2522" y="4022373"/>
            <a:ext cx="285750" cy="28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build="p"/>
      <p:bldP spid="7" grpId="0" build="p"/>
      <p:bldP spid="7" grpId="1" build="allAtOnce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rved Down Arrow 53"/>
          <p:cNvSpPr/>
          <p:nvPr/>
        </p:nvSpPr>
        <p:spPr>
          <a:xfrm flipH="1">
            <a:off x="4822332" y="3224530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down to ten can help us subtract…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Curved Down Arrow 3"/>
          <p:cNvSpPr/>
          <p:nvPr/>
        </p:nvSpPr>
        <p:spPr>
          <a:xfrm flipH="1">
            <a:off x="5074918" y="3218816"/>
            <a:ext cx="448056" cy="32004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14400" y="3600450"/>
            <a:ext cx="7086600" cy="888980"/>
            <a:chOff x="868680" y="3120390"/>
            <a:chExt cx="7086600" cy="888980"/>
          </a:xfrm>
        </p:grpSpPr>
        <p:sp>
          <p:nvSpPr>
            <p:cNvPr id="7" name="Text Placeholder 2"/>
            <p:cNvSpPr txBox="1">
              <a:spLocks/>
            </p:cNvSpPr>
            <p:nvPr/>
          </p:nvSpPr>
          <p:spPr bwMode="auto">
            <a:xfrm>
              <a:off x="2852928" y="3486150"/>
              <a:ext cx="3794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grpSp>
          <p:nvGrpSpPr>
            <p:cNvPr id="8" name="Group 73"/>
            <p:cNvGrpSpPr/>
            <p:nvPr/>
          </p:nvGrpSpPr>
          <p:grpSpPr>
            <a:xfrm>
              <a:off x="868680" y="3120390"/>
              <a:ext cx="7086600" cy="270761"/>
              <a:chOff x="868680" y="3120390"/>
              <a:chExt cx="7086600" cy="270761"/>
            </a:xfrm>
          </p:grpSpPr>
          <p:cxnSp>
            <p:nvCxnSpPr>
              <p:cNvPr id="13" name="Straight Arrow Connector 12"/>
              <p:cNvCxnSpPr/>
              <p:nvPr/>
            </p:nvCxnSpPr>
            <p:spPr bwMode="auto">
              <a:xfrm>
                <a:off x="868680" y="3257550"/>
                <a:ext cx="70866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Group 67"/>
              <p:cNvGrpSpPr/>
              <p:nvPr/>
            </p:nvGrpSpPr>
            <p:grpSpPr>
              <a:xfrm>
                <a:off x="1541463" y="3120390"/>
                <a:ext cx="117475" cy="252473"/>
                <a:chOff x="1541463" y="3120390"/>
                <a:chExt cx="117475" cy="252473"/>
              </a:xfrm>
            </p:grpSpPr>
            <p:sp>
              <p:nvSpPr>
                <p:cNvPr id="39" name="Oval 38"/>
                <p:cNvSpPr/>
                <p:nvPr/>
              </p:nvSpPr>
              <p:spPr bwMode="auto">
                <a:xfrm>
                  <a:off x="1541463" y="3194535"/>
                  <a:ext cx="117475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40" name="Straight Connector 39"/>
                <p:cNvCxnSpPr/>
                <p:nvPr/>
              </p:nvCxnSpPr>
              <p:spPr bwMode="auto">
                <a:xfrm>
                  <a:off x="1600200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Straight Connector 14"/>
              <p:cNvCxnSpPr/>
              <p:nvPr/>
            </p:nvCxnSpPr>
            <p:spPr bwMode="auto">
              <a:xfrm>
                <a:off x="186537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 bwMode="auto">
              <a:xfrm>
                <a:off x="216001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 bwMode="auto">
              <a:xfrm>
                <a:off x="245465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 bwMode="auto">
              <a:xfrm>
                <a:off x="274929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 bwMode="auto">
              <a:xfrm>
                <a:off x="304393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 bwMode="auto">
              <a:xfrm>
                <a:off x="333857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 bwMode="auto">
              <a:xfrm>
                <a:off x="363321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392785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Group 71"/>
              <p:cNvGrpSpPr/>
              <p:nvPr/>
            </p:nvGrpSpPr>
            <p:grpSpPr>
              <a:xfrm>
                <a:off x="4462272" y="3120390"/>
                <a:ext cx="115888" cy="252473"/>
                <a:chOff x="4336712" y="3120390"/>
                <a:chExt cx="115888" cy="252473"/>
              </a:xfrm>
            </p:grpSpPr>
            <p:sp>
              <p:nvSpPr>
                <p:cNvPr id="37" name="Oval 36"/>
                <p:cNvSpPr/>
                <p:nvPr/>
              </p:nvSpPr>
              <p:spPr bwMode="auto">
                <a:xfrm>
                  <a:off x="4336712" y="3194535"/>
                  <a:ext cx="115888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38" name="Straight Connector 37"/>
                <p:cNvCxnSpPr/>
                <p:nvPr/>
              </p:nvCxnSpPr>
              <p:spPr bwMode="auto">
                <a:xfrm>
                  <a:off x="4389120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4" name="Straight Connector 23"/>
              <p:cNvCxnSpPr/>
              <p:nvPr/>
            </p:nvCxnSpPr>
            <p:spPr bwMode="auto">
              <a:xfrm>
                <a:off x="4811776" y="3128294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 bwMode="auto">
              <a:xfrm>
                <a:off x="5106416" y="313027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5401056" y="3132246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oup 70"/>
              <p:cNvGrpSpPr/>
              <p:nvPr/>
            </p:nvGrpSpPr>
            <p:grpSpPr>
              <a:xfrm>
                <a:off x="7373810" y="3120390"/>
                <a:ext cx="115888" cy="252473"/>
                <a:chOff x="7373810" y="3120390"/>
                <a:chExt cx="115888" cy="252473"/>
              </a:xfrm>
            </p:grpSpPr>
            <p:sp>
              <p:nvSpPr>
                <p:cNvPr id="35" name="Oval 34"/>
                <p:cNvSpPr/>
                <p:nvPr/>
              </p:nvSpPr>
              <p:spPr bwMode="auto">
                <a:xfrm>
                  <a:off x="7373810" y="3200250"/>
                  <a:ext cx="115888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36" name="Straight Connector 35"/>
                <p:cNvCxnSpPr/>
                <p:nvPr/>
              </p:nvCxnSpPr>
              <p:spPr bwMode="auto">
                <a:xfrm>
                  <a:off x="7424928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" name="Straight Connector 27"/>
              <p:cNvCxnSpPr/>
              <p:nvPr/>
            </p:nvCxnSpPr>
            <p:spPr bwMode="auto">
              <a:xfrm>
                <a:off x="5695696" y="313422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auto">
              <a:xfrm>
                <a:off x="5990336" y="313619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auto">
              <a:xfrm>
                <a:off x="6284976" y="313817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auto">
              <a:xfrm>
                <a:off x="6579616" y="312039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auto">
              <a:xfrm>
                <a:off x="6874256" y="3122366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 bwMode="auto">
              <a:xfrm>
                <a:off x="7168896" y="312434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auto">
              <a:xfrm>
                <a:off x="4222496" y="312039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 Placeholder 2"/>
            <p:cNvSpPr txBox="1">
              <a:spLocks/>
            </p:cNvSpPr>
            <p:nvPr/>
          </p:nvSpPr>
          <p:spPr bwMode="auto">
            <a:xfrm>
              <a:off x="1389888" y="3486150"/>
              <a:ext cx="3794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10" name="Text Placeholder 2"/>
            <p:cNvSpPr txBox="1">
              <a:spLocks/>
            </p:cNvSpPr>
            <p:nvPr/>
          </p:nvSpPr>
          <p:spPr bwMode="auto">
            <a:xfrm>
              <a:off x="7132320" y="3486150"/>
              <a:ext cx="685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20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11" name="Text Placeholder 2"/>
            <p:cNvSpPr txBox="1">
              <a:spLocks/>
            </p:cNvSpPr>
            <p:nvPr/>
          </p:nvSpPr>
          <p:spPr bwMode="auto">
            <a:xfrm>
              <a:off x="5669280" y="3486150"/>
              <a:ext cx="5943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12" name="Text Placeholder 2"/>
            <p:cNvSpPr txBox="1">
              <a:spLocks/>
            </p:cNvSpPr>
            <p:nvPr/>
          </p:nvSpPr>
          <p:spPr bwMode="auto">
            <a:xfrm>
              <a:off x="4160520" y="3486150"/>
              <a:ext cx="6400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sp>
        <p:nvSpPr>
          <p:cNvPr id="44" name="Curved Down Arrow 43"/>
          <p:cNvSpPr/>
          <p:nvPr/>
        </p:nvSpPr>
        <p:spPr>
          <a:xfrm flipH="1">
            <a:off x="6549530" y="3224530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Curved Down Arrow 40"/>
          <p:cNvSpPr/>
          <p:nvPr/>
        </p:nvSpPr>
        <p:spPr>
          <a:xfrm flipH="1">
            <a:off x="5635292" y="3224530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Curved Down Arrow 41" hidden="1"/>
          <p:cNvSpPr/>
          <p:nvPr/>
        </p:nvSpPr>
        <p:spPr>
          <a:xfrm flipH="1">
            <a:off x="5930567" y="3219768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urved Down Arrow 42" hidden="1"/>
          <p:cNvSpPr/>
          <p:nvPr/>
        </p:nvSpPr>
        <p:spPr>
          <a:xfrm flipH="1">
            <a:off x="6221079" y="3224530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3383844" y="3999795"/>
            <a:ext cx="64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6614160" y="3996690"/>
            <a:ext cx="64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0" name="Curved Down Arrow 49"/>
          <p:cNvSpPr/>
          <p:nvPr/>
        </p:nvSpPr>
        <p:spPr>
          <a:xfrm flipH="1">
            <a:off x="3574732" y="3229292"/>
            <a:ext cx="448056" cy="297180"/>
          </a:xfrm>
          <a:prstGeom prst="curvedDownArrow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Curved Down Arrow 50"/>
          <p:cNvSpPr/>
          <p:nvPr/>
        </p:nvSpPr>
        <p:spPr>
          <a:xfrm flipH="1">
            <a:off x="3865245" y="3229292"/>
            <a:ext cx="448056" cy="297180"/>
          </a:xfrm>
          <a:prstGeom prst="curvedDownArrow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Curved Down Arrow 51"/>
          <p:cNvSpPr/>
          <p:nvPr/>
        </p:nvSpPr>
        <p:spPr>
          <a:xfrm flipH="1">
            <a:off x="4160520" y="3224530"/>
            <a:ext cx="448056" cy="297180"/>
          </a:xfrm>
          <a:prstGeom prst="curvedDownArrow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Curved Down Arrow 52"/>
          <p:cNvSpPr/>
          <p:nvPr/>
        </p:nvSpPr>
        <p:spPr>
          <a:xfrm flipH="1">
            <a:off x="4493881" y="3224530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543300" y="2000250"/>
            <a:ext cx="2171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18 -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71500" y="2114550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18 - 11 =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057400" y="2114550"/>
            <a:ext cx="102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171700" y="21145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9" name="Oval 58"/>
          <p:cNvSpPr/>
          <p:nvPr/>
        </p:nvSpPr>
        <p:spPr>
          <a:xfrm rot="16200000">
            <a:off x="1403350" y="1282700"/>
            <a:ext cx="10795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600700" y="2000250"/>
            <a:ext cx="251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=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1" name="Group 10"/>
          <p:cNvGrpSpPr/>
          <p:nvPr/>
        </p:nvGrpSpPr>
        <p:grpSpPr>
          <a:xfrm rot="10800000">
            <a:off x="1600200" y="2571750"/>
            <a:ext cx="457200" cy="342900"/>
            <a:chOff x="2423160" y="2526030"/>
            <a:chExt cx="640080" cy="731520"/>
          </a:xfrm>
        </p:grpSpPr>
        <p:cxnSp>
          <p:nvCxnSpPr>
            <p:cNvPr id="62" name="Straight Connector 61"/>
            <p:cNvCxnSpPr/>
            <p:nvPr/>
          </p:nvCxnSpPr>
          <p:spPr>
            <a:xfrm>
              <a:off x="2423160" y="2617470"/>
              <a:ext cx="27432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>
              <a:off x="2697480" y="2526030"/>
              <a:ext cx="365760" cy="7315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Straight Arrow Connector 63"/>
          <p:cNvCxnSpPr/>
          <p:nvPr/>
        </p:nvCxnSpPr>
        <p:spPr>
          <a:xfrm>
            <a:off x="5143500" y="2206272"/>
            <a:ext cx="3429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5486400" y="2000250"/>
            <a:ext cx="68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6" name="Text Placeholder 1"/>
          <p:cNvSpPr txBox="1">
            <a:spLocks/>
          </p:cNvSpPr>
          <p:nvPr/>
        </p:nvSpPr>
        <p:spPr bwMode="auto">
          <a:xfrm>
            <a:off x="366888" y="2972505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8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4229100" y="3829050"/>
            <a:ext cx="654436" cy="6538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Curved Down Arrow 70"/>
          <p:cNvSpPr/>
          <p:nvPr/>
        </p:nvSpPr>
        <p:spPr>
          <a:xfrm flipH="1">
            <a:off x="5945189" y="3257550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Curved Down Arrow 71"/>
          <p:cNvSpPr/>
          <p:nvPr/>
        </p:nvSpPr>
        <p:spPr>
          <a:xfrm flipH="1">
            <a:off x="6273640" y="3257550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Curved Down Arrow 4"/>
          <p:cNvSpPr/>
          <p:nvPr/>
        </p:nvSpPr>
        <p:spPr>
          <a:xfrm flipH="1">
            <a:off x="5344779" y="3224530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Text Placeholder 1"/>
          <p:cNvSpPr txBox="1">
            <a:spLocks/>
          </p:cNvSpPr>
          <p:nvPr/>
        </p:nvSpPr>
        <p:spPr bwMode="auto">
          <a:xfrm>
            <a:off x="5029200" y="268605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8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" grpId="0" build="p"/>
      <p:bldP spid="4" grpId="0" animBg="1"/>
      <p:bldP spid="44" grpId="0" animBg="1"/>
      <p:bldP spid="41" grpId="1" animBg="1"/>
      <p:bldP spid="42" grpId="0" animBg="1"/>
      <p:bldP spid="43" grpId="0" animBg="1"/>
      <p:bldP spid="46" grpId="1"/>
      <p:bldP spid="50" grpId="0" animBg="1"/>
      <p:bldP spid="51" grpId="0" animBg="1"/>
      <p:bldP spid="52" grpId="0" animBg="1"/>
      <p:bldP spid="53" grpId="0" animBg="1"/>
      <p:bldP spid="55" grpId="0"/>
      <p:bldP spid="57" grpId="0"/>
      <p:bldP spid="57" grpId="1"/>
      <p:bldP spid="58" grpId="0"/>
      <p:bldP spid="59" grpId="0" animBg="1"/>
      <p:bldP spid="60" grpId="0"/>
      <p:bldP spid="65" grpId="0"/>
      <p:bldP spid="66" grpId="0" build="p"/>
      <p:bldP spid="67" grpId="0" animBg="1"/>
      <p:bldP spid="67" grpId="1" animBg="1"/>
      <p:bldP spid="71" grpId="0" animBg="1"/>
      <p:bldP spid="72" grpId="0" animBg="1"/>
      <p:bldP spid="5" grpId="0" animBg="1"/>
      <p:bldP spid="7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/>
          <p:nvPr/>
        </p:nvGrpSpPr>
        <p:grpSpPr>
          <a:xfrm>
            <a:off x="4000500" y="2228850"/>
            <a:ext cx="2286000" cy="914400"/>
            <a:chOff x="4343400" y="2114550"/>
            <a:chExt cx="2286000" cy="914400"/>
          </a:xfrm>
        </p:grpSpPr>
        <p:sp>
          <p:nvSpPr>
            <p:cNvPr id="5" name="Rectangle 4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>
              <a:stCxn id="7" idx="1"/>
              <a:endCxn id="11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32"/>
          <p:cNvGrpSpPr/>
          <p:nvPr/>
        </p:nvGrpSpPr>
        <p:grpSpPr>
          <a:xfrm>
            <a:off x="4000500" y="3371850"/>
            <a:ext cx="2286000" cy="914400"/>
            <a:chOff x="4343400" y="2114550"/>
            <a:chExt cx="2286000" cy="914400"/>
          </a:xfrm>
        </p:grpSpPr>
        <p:sp>
          <p:nvSpPr>
            <p:cNvPr id="14" name="Rectangle 13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21" name="Straight Connector 20"/>
            <p:cNvCxnSpPr>
              <a:stCxn id="16" idx="1"/>
              <a:endCxn id="20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Oval 25"/>
          <p:cNvSpPr/>
          <p:nvPr/>
        </p:nvSpPr>
        <p:spPr>
          <a:xfrm>
            <a:off x="5943600" y="2334683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4114800" y="28003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572000" y="28003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029200" y="28003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5486400" y="28003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943600" y="28003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4114800" y="34861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4572000" y="34861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71500" y="2114550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15 - 7 =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057400" y="2114550"/>
            <a:ext cx="102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171700" y="21145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5" name="Oval 44"/>
          <p:cNvSpPr/>
          <p:nvPr/>
        </p:nvSpPr>
        <p:spPr>
          <a:xfrm rot="16200000">
            <a:off x="1289050" y="1282700"/>
            <a:ext cx="10795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6" name="Group 10"/>
          <p:cNvGrpSpPr/>
          <p:nvPr/>
        </p:nvGrpSpPr>
        <p:grpSpPr>
          <a:xfrm rot="10800000">
            <a:off x="1600200" y="2571750"/>
            <a:ext cx="457200" cy="342900"/>
            <a:chOff x="2423160" y="2526030"/>
            <a:chExt cx="640080" cy="731520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2423160" y="2617470"/>
              <a:ext cx="27432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2697480" y="2526030"/>
              <a:ext cx="365760" cy="7315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 Placeholder 1"/>
          <p:cNvSpPr txBox="1">
            <a:spLocks/>
          </p:cNvSpPr>
          <p:nvPr/>
        </p:nvSpPr>
        <p:spPr bwMode="auto">
          <a:xfrm>
            <a:off x="366888" y="2972505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5029200" y="34861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5486400" y="3473451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5932311" y="3474861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5483577" y="23431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4103511" y="2331861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4563533" y="2337505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5023555" y="2340327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1143000" y="2914650"/>
            <a:ext cx="654436" cy="6538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1943100" y="2914650"/>
            <a:ext cx="654436" cy="6538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429000" y="1085850"/>
            <a:ext cx="2171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15 -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486400" y="1085850"/>
            <a:ext cx="251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= 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5143500" y="1314450"/>
            <a:ext cx="3429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5372100" y="1085850"/>
            <a:ext cx="68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3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4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6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7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9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0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2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3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6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F7225"/>
                                      </p:to>
                                    </p:animClr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F7225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F7225"/>
                                      </p:to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F7225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0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1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3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4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43" grpId="0"/>
      <p:bldP spid="49" grpId="0" build="p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/>
      <p:bldP spid="60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marble orange.png"/>
          <p:cNvPicPr>
            <a:picLocks noChangeAspect="1"/>
          </p:cNvPicPr>
          <p:nvPr/>
        </p:nvPicPr>
        <p:blipFill>
          <a:blip r:embed="rId3" cstate="print"/>
          <a:srcRect l="27500" t="58893" r="61250" b="18874"/>
          <a:stretch>
            <a:fillRect/>
          </a:stretch>
        </p:blipFill>
        <p:spPr>
          <a:xfrm rot="6373857">
            <a:off x="4004957" y="3883776"/>
            <a:ext cx="685800" cy="762000"/>
          </a:xfrm>
          <a:prstGeom prst="rect">
            <a:avLst/>
          </a:prstGeom>
        </p:spPr>
      </p:pic>
      <p:pic>
        <p:nvPicPr>
          <p:cNvPr id="4" name="Picture 3" descr="marble yellow.png"/>
          <p:cNvPicPr>
            <a:picLocks noChangeAspect="1"/>
          </p:cNvPicPr>
          <p:nvPr/>
        </p:nvPicPr>
        <p:blipFill>
          <a:blip r:embed="rId4" cstate="print"/>
          <a:srcRect l="37500" t="34437" r="51250" b="45553"/>
          <a:stretch>
            <a:fillRect/>
          </a:stretch>
        </p:blipFill>
        <p:spPr>
          <a:xfrm>
            <a:off x="3314700" y="3714750"/>
            <a:ext cx="685800" cy="685800"/>
          </a:xfrm>
          <a:prstGeom prst="rect">
            <a:avLst/>
          </a:prstGeom>
        </p:spPr>
      </p:pic>
      <p:sp>
        <p:nvSpPr>
          <p:cNvPr id="5" name="Text Placeholder 1"/>
          <p:cNvSpPr txBox="1">
            <a:spLocks/>
          </p:cNvSpPr>
          <p:nvPr/>
        </p:nvSpPr>
        <p:spPr bwMode="auto">
          <a:xfrm>
            <a:off x="3200400" y="285750"/>
            <a:ext cx="5486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Lilly had a collection of 15 marbles. She gave 6 marbles to her friend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Zim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5943600" y="1657350"/>
            <a:ext cx="2971800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29300" y="1885950"/>
            <a:ext cx="2857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marbles do I have left ?</a:t>
            </a:r>
          </a:p>
        </p:txBody>
      </p:sp>
      <p:pic>
        <p:nvPicPr>
          <p:cNvPr id="8" name="Picture 7" descr="Lilly - lay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14800" y="1543050"/>
            <a:ext cx="2296800" cy="3701557"/>
          </a:xfrm>
          <a:prstGeom prst="rect">
            <a:avLst/>
          </a:prstGeom>
        </p:spPr>
      </p:pic>
      <p:pic>
        <p:nvPicPr>
          <p:cNvPr id="9" name="Picture 8" descr="marble bright orange.png"/>
          <p:cNvPicPr>
            <a:picLocks noChangeAspect="1"/>
          </p:cNvPicPr>
          <p:nvPr/>
        </p:nvPicPr>
        <p:blipFill>
          <a:blip r:embed="rId6" cstate="print"/>
          <a:srcRect l="48750" t="50000" r="40000" b="27767"/>
          <a:stretch>
            <a:fillRect/>
          </a:stretch>
        </p:blipFill>
        <p:spPr>
          <a:xfrm>
            <a:off x="2857501" y="3954000"/>
            <a:ext cx="720090" cy="800100"/>
          </a:xfrm>
          <a:prstGeom prst="rect">
            <a:avLst/>
          </a:prstGeom>
        </p:spPr>
      </p:pic>
      <p:pic>
        <p:nvPicPr>
          <p:cNvPr id="10" name="Picture 9" descr="marble blue.png"/>
          <p:cNvPicPr>
            <a:picLocks noChangeAspect="1"/>
          </p:cNvPicPr>
          <p:nvPr/>
        </p:nvPicPr>
        <p:blipFill>
          <a:blip r:embed="rId7" cstate="print"/>
          <a:srcRect l="60000" t="32213" r="30000" b="47777"/>
          <a:stretch>
            <a:fillRect/>
          </a:stretch>
        </p:blipFill>
        <p:spPr>
          <a:xfrm>
            <a:off x="3771901" y="3954000"/>
            <a:ext cx="609600" cy="685800"/>
          </a:xfrm>
          <a:prstGeom prst="rect">
            <a:avLst/>
          </a:prstGeom>
        </p:spPr>
      </p:pic>
      <p:pic>
        <p:nvPicPr>
          <p:cNvPr id="11" name="Picture 10" descr="marble orange.png"/>
          <p:cNvPicPr>
            <a:picLocks noChangeAspect="1"/>
          </p:cNvPicPr>
          <p:nvPr/>
        </p:nvPicPr>
        <p:blipFill>
          <a:blip r:embed="rId3" cstate="print"/>
          <a:srcRect l="27500" t="58893" r="61250" b="18874"/>
          <a:stretch>
            <a:fillRect/>
          </a:stretch>
        </p:blipFill>
        <p:spPr>
          <a:xfrm>
            <a:off x="3314701" y="4068300"/>
            <a:ext cx="685800" cy="762000"/>
          </a:xfrm>
          <a:prstGeom prst="rect">
            <a:avLst/>
          </a:prstGeom>
        </p:spPr>
      </p:pic>
      <p:pic>
        <p:nvPicPr>
          <p:cNvPr id="12" name="Picture 11" descr="marble yellow.png"/>
          <p:cNvPicPr>
            <a:picLocks noChangeAspect="1"/>
          </p:cNvPicPr>
          <p:nvPr/>
        </p:nvPicPr>
        <p:blipFill>
          <a:blip r:embed="rId4" cstate="print"/>
          <a:srcRect l="37500" t="34437" r="51250" b="45553"/>
          <a:stretch>
            <a:fillRect/>
          </a:stretch>
        </p:blipFill>
        <p:spPr>
          <a:xfrm rot="18432124">
            <a:off x="4138050" y="4320150"/>
            <a:ext cx="685800" cy="685800"/>
          </a:xfrm>
          <a:prstGeom prst="rect">
            <a:avLst/>
          </a:prstGeom>
        </p:spPr>
      </p:pic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685800" y="325755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15 -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= 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1615" y="1472784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15 - 6 =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300879" y="1499999"/>
            <a:ext cx="634639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571500" y="405765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10 -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= 9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1" name="Oval 20"/>
          <p:cNvSpPr/>
          <p:nvPr/>
        </p:nvSpPr>
        <p:spPr>
          <a:xfrm rot="16200000">
            <a:off x="1244865" y="511615"/>
            <a:ext cx="1079500" cy="2286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1500201" y="1930841"/>
            <a:ext cx="376767" cy="42415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862857" y="1948303"/>
            <a:ext cx="285750" cy="38922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209324" y="2457450"/>
            <a:ext cx="420308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75794" y="2457450"/>
            <a:ext cx="308098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26" name="Oval 25"/>
          <p:cNvSpPr/>
          <p:nvPr/>
        </p:nvSpPr>
        <p:spPr>
          <a:xfrm rot="20916728">
            <a:off x="795503" y="1125506"/>
            <a:ext cx="811028" cy="197809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1962905" y="2365816"/>
            <a:ext cx="654436" cy="6538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7" grpId="0"/>
      <p:bldP spid="18" grpId="0"/>
      <p:bldP spid="19" grpId="0" animBg="1"/>
      <p:bldP spid="20" grpId="0"/>
      <p:bldP spid="21" grpId="0" animBg="1"/>
      <p:bldP spid="24" grpId="0"/>
      <p:bldP spid="25" grpId="0"/>
      <p:bldP spid="26" grpId="0" animBg="1"/>
      <p:bldP spid="26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subtract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counting down to ten.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24892</TotalTime>
  <Words>179</Words>
  <Application>Microsoft Office PowerPoint</Application>
  <PresentationFormat>On-screen Show (16:9)</PresentationFormat>
  <Paragraphs>45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Courier New</vt:lpstr>
      <vt:lpstr>MS PGothic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278</cp:revision>
  <dcterms:created xsi:type="dcterms:W3CDTF">2011-06-12T17:04:43Z</dcterms:created>
  <dcterms:modified xsi:type="dcterms:W3CDTF">2015-06-07T12:24:57Z</dcterms:modified>
</cp:coreProperties>
</file>